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A76135-31B8-5BBF-BE16-287F62674F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8657E6-953C-17D2-5773-47B5C876C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D79A0E-D090-0665-C196-78A93B983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575C09-BAA5-369A-78BE-EB3BE8D9B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A151C1-5973-9E9F-0E09-28A558DC1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798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2317C-1C28-2504-199B-DE126550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45306ED-0CA0-3BA2-8897-BBFB72BDF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857F82-F034-A43E-475C-C4EA1EC00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7EF1DB-01ED-439B-93B1-DCF69A90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E7F777-736D-2F8A-EDEF-99BF1923D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16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AF8099-8FB9-5647-400B-CDAAB1EB9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B2451B-ED06-6B15-DC04-E1ACC7D04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A7DB89-F367-7D0F-4DA8-D64F359B0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51E9C2-4C2E-40C4-2AE4-73E571E68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BB64D1-6ADA-6966-986C-624E214C5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0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06AA8D-82E7-4486-B1D4-34015E188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B9B88C-923E-EA1C-041D-5A4B86825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4EB6CD-E7B6-2ACC-5B25-30A6D7C9D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265635-3D42-5A19-C10B-6676E3D98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CF1A14-B675-EC62-29B9-FD1308ADE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583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A4B7D5-AE63-95CF-517E-C788E6C07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8F5689-9D37-5181-FE2F-BAE7B27E9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86CD1F-0ED0-3978-2491-41A196FCC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DE1501-5228-ACF6-F77A-B11693300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8467A-4429-BFA3-D4F3-4D797BE6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78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9589A0-93F5-83DA-EED7-991DA3ABD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642A27-1171-925B-D1F8-8FE9D394B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55CDAB-15CC-DA6E-738A-1186AB95F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079935-1DB6-3232-E42F-E91F9B010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C8E395-7753-04F4-B589-1E5D0AA2F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9005A4-3217-FB0F-BC6F-2F96B9B5A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10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D23F4-28DC-85DB-5AAE-8C82806F8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9632B-BD1C-29BF-8D30-77BDC04CA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64896B-B0F9-B4F5-2E7A-E7ABBB4B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0AA9171-14E9-EBBE-4021-CEBCBB2805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4CC34A2-7410-4852-1F98-590810C3A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7AB92-F75C-CC80-60AA-622C5374C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5F5BB61-81C7-E768-C8DA-DD0E8B8B3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ED4C264-4511-0C11-8456-32811FAB2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334B79-458D-07D0-DFD9-E79DF89C1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A295D8-2B64-9545-37CB-917D4A93A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E935531-3543-F75E-5E04-8512129F7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877EDD-2B65-9B1C-4D34-1903FF27F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215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A487DB2-B7E1-09C2-92BE-112DD620A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E601EE-F55A-974B-4002-0B3309FF4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8BB55-CBB9-09B5-4A50-172302B1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829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AC9A0E-0722-6DE8-0487-CB8B1F0C6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2CB407-7FC8-10C4-EE3C-83724FE38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4369DB-8FBC-1554-7151-C137A3A84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C9E08B-726B-D138-0F42-F6D416A90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6D2A00-AA3E-FECC-5CF7-73DEB16E8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E47C64-92EC-308B-0762-5F57D8C51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166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CE2C3-1129-7412-9547-3C8F8D939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6A1012-E54C-169F-CF46-2E324CA917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BFBAC5-21D7-4519-C439-6DE032FAE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51C57E-16CA-547E-8D9E-F6E6A081B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A207B0-7069-51A4-8F4F-B30EA8F6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AEA71D-6C46-191B-97D5-D546C7FCF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815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7A422-39F9-A9FD-5650-602797ED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C14641-CAEA-C024-0DAD-B8E3448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9420F5-ACF3-7EFA-0A9B-BEB15E49CA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3E7B3-408D-4584-98CF-67880F96CB1B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ACB0F7-F60E-D2BC-3419-EB1E3F93C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DF2AB-6820-D2F4-51DF-570D49DD8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E2D92-A6DD-455F-A645-7FA9345B8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9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42B856-A692-2FD4-CE94-AC76FAEEFD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2416E2-5DAC-0464-66F7-CB90EF152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3538" y="4665356"/>
            <a:ext cx="9032631" cy="1786244"/>
          </a:xfrm>
        </p:spPr>
        <p:txBody>
          <a:bodyPr>
            <a:noAutofit/>
          </a:bodyPr>
          <a:lstStyle/>
          <a:p>
            <a:pPr algn="r"/>
            <a:r>
              <a:rPr lang="ru-RU" dirty="0"/>
              <a:t>Педагоги дополнительного образования</a:t>
            </a:r>
          </a:p>
          <a:p>
            <a:pPr algn="r"/>
            <a:r>
              <a:rPr lang="ru-RU" dirty="0"/>
              <a:t>МБУ ДО «Центр внешкольной работы» Авиастроительного района</a:t>
            </a:r>
          </a:p>
          <a:p>
            <a:pPr algn="r"/>
            <a:r>
              <a:rPr lang="ru-RU" dirty="0" err="1"/>
              <a:t>Крупчатникова</a:t>
            </a:r>
            <a:r>
              <a:rPr lang="ru-RU" dirty="0"/>
              <a:t> Лариса Викторовна</a:t>
            </a:r>
          </a:p>
          <a:p>
            <a:pPr algn="r"/>
            <a:r>
              <a:rPr lang="ru-RU" dirty="0" err="1"/>
              <a:t>Мунтаева</a:t>
            </a:r>
            <a:r>
              <a:rPr lang="ru-RU" dirty="0"/>
              <a:t> Фаина </a:t>
            </a:r>
            <a:r>
              <a:rPr lang="ru-RU" dirty="0" err="1"/>
              <a:t>Наилевна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BF915-ED7C-4E3E-AD5D-5C5E769FE3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0015" y="1125415"/>
            <a:ext cx="8206154" cy="2625053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«Использование различных </a:t>
            </a:r>
            <a:r>
              <a:rPr lang="ru-RU" sz="3600" b="1" i="1">
                <a:solidFill>
                  <a:schemeClr val="bg1"/>
                </a:solidFill>
                <a:latin typeface="Arial Black" panose="020B0A04020102020204" pitchFamily="34" charset="0"/>
              </a:rPr>
              <a:t>художественных техник </a:t>
            </a:r>
            <a:r>
              <a:rPr lang="ru-RU" sz="36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в мастер-классах на примере изготовления новогодней открытки»</a:t>
            </a:r>
          </a:p>
        </p:txBody>
      </p:sp>
    </p:spTree>
    <p:extLst>
      <p:ext uri="{BB962C8B-B14F-4D97-AF65-F5344CB8AC3E}">
        <p14:creationId xmlns:p14="http://schemas.microsoft.com/office/powerpoint/2010/main" val="268299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F56DAE3-B3FE-2ED6-520A-DE9C145F1F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CE5BC-C613-53AE-6CEE-908044C07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42244"/>
          </a:xfrm>
        </p:spPr>
        <p:txBody>
          <a:bodyPr>
            <a:normAutofit fontScale="90000"/>
          </a:bodyPr>
          <a:lstStyle/>
          <a:p>
            <a:pPr indent="270510">
              <a:lnSpc>
                <a:spcPct val="100000"/>
              </a:lnSpc>
            </a:pPr>
            <a:r>
              <a:rPr lang="ru-RU" sz="4000" b="1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  <a:t>Мастер-класс позволяет:</a:t>
            </a:r>
            <a:br>
              <a:rPr lang="ru-RU" sz="4000" b="1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  <a:t>• выявить новый подход к обучению;</a:t>
            </a:r>
            <a:b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  <a:t>• освоить участникам новые формы, методы и технологии работы;</a:t>
            </a:r>
            <a:b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  <a:t>• поддерживать атмосферу диалога и интерактивности;</a:t>
            </a:r>
            <a:b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  <a:t>• решать проблемные задачи через проигрывание различных ситуаций;</a:t>
            </a:r>
            <a:b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  <a:t>• включать участников в активную деятельность;</a:t>
            </a:r>
            <a:b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sz="3600" i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Segoe UI Black" panose="020B0A02040204020203" pitchFamily="34" charset="0"/>
              </a:rPr>
              <a:t>• организовать самостоятельную работу обучающихся.</a:t>
            </a:r>
            <a:endParaRPr lang="ru-RU" sz="7200" i="1" dirty="0">
              <a:solidFill>
                <a:schemeClr val="bg1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90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97C450-D585-51E1-1683-8D01A38755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3" r="18592"/>
          <a:stretch/>
        </p:blipFill>
        <p:spPr>
          <a:xfrm>
            <a:off x="-19492" y="-1"/>
            <a:ext cx="12211492" cy="6858001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788A895-0D25-4DEA-3616-BBC534EC0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21295" cy="1926643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chemeClr val="bg1"/>
                </a:solidFill>
                <a:latin typeface="Arial Black" panose="020B0A04020102020204" pitchFamily="34" charset="0"/>
              </a:rPr>
              <a:t>Техника рисования ватными палочками (пуантилизм)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1720677F-ACF4-EBC4-E39A-5ED1E35DD8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" b="47392"/>
          <a:stretch/>
        </p:blipFill>
        <p:spPr>
          <a:xfrm>
            <a:off x="1045675" y="2847415"/>
            <a:ext cx="5412444" cy="3645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9A634B8-9F83-9F0D-E200-5C949D331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285" y="1300469"/>
            <a:ext cx="3894305" cy="5192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985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08D183F-E873-1429-9303-21697CF4D2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8" r="17001"/>
          <a:stretch/>
        </p:blipFill>
        <p:spPr>
          <a:xfrm>
            <a:off x="0" y="0"/>
            <a:ext cx="12326815" cy="6857999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87F62-76C5-07F1-64FD-F590E7BB8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>
                <a:solidFill>
                  <a:schemeClr val="bg1"/>
                </a:solidFill>
                <a:latin typeface="Arial Black" panose="020B0A04020102020204" pitchFamily="34" charset="0"/>
              </a:rPr>
              <a:t>Нанесение краски мастихином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BD7968-C936-A400-BE28-6051B8BFC9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5" b="44616"/>
          <a:stretch/>
        </p:blipFill>
        <p:spPr>
          <a:xfrm>
            <a:off x="728425" y="2375204"/>
            <a:ext cx="5021873" cy="3798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B50810-5E10-3AE1-1114-89EAF9D45A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76"/>
          <a:stretch/>
        </p:blipFill>
        <p:spPr>
          <a:xfrm>
            <a:off x="6331928" y="2375204"/>
            <a:ext cx="5413257" cy="3798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6205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B2B61F-B33B-5716-696D-1785F3BB44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3" r="18592"/>
          <a:stretch/>
        </p:blipFill>
        <p:spPr>
          <a:xfrm>
            <a:off x="-19492" y="-1"/>
            <a:ext cx="12211492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5B389-C9AB-7528-69A5-F8FFC12C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88000" cy="1325563"/>
          </a:xfrm>
        </p:spPr>
        <p:txBody>
          <a:bodyPr/>
          <a:lstStyle/>
          <a:p>
            <a:pPr algn="ctr"/>
            <a:r>
              <a:rPr lang="ru-RU" i="1" dirty="0" err="1">
                <a:solidFill>
                  <a:schemeClr val="bg1"/>
                </a:solidFill>
                <a:latin typeface="Arial Black" panose="020B0A04020102020204" pitchFamily="34" charset="0"/>
              </a:rPr>
              <a:t>Набрызг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D36BBAD-259A-35E8-DF41-754A816D3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74970" y="1346199"/>
            <a:ext cx="5554134" cy="416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9B3949-D1E3-9E62-9559-CA5FF72D47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89"/>
          <a:stretch/>
        </p:blipFill>
        <p:spPr>
          <a:xfrm rot="5400000">
            <a:off x="1543389" y="946862"/>
            <a:ext cx="4262967" cy="62554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1955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CAAD25-ADED-4A3D-DF95-A37046E67A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3" r="18592"/>
          <a:stretch/>
        </p:blipFill>
        <p:spPr>
          <a:xfrm>
            <a:off x="-19492" y="-1"/>
            <a:ext cx="12211492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03EA5-20E7-84B5-1FB9-FF154BE69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>
                <a:solidFill>
                  <a:schemeClr val="bg1"/>
                </a:solidFill>
                <a:latin typeface="Arial Black" panose="020B0A04020102020204" pitchFamily="34" charset="0"/>
              </a:rPr>
              <a:t>Использование глиттера </a:t>
            </a:r>
            <a:r>
              <a:rPr lang="ru-RU" i="1" dirty="0">
                <a:solidFill>
                  <a:schemeClr val="bg1"/>
                </a:solidFill>
                <a:latin typeface="Arial Black" panose="020B0A04020102020204" pitchFamily="34" charset="0"/>
              </a:rPr>
              <a:t>(блесток)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49D4499-C007-1224-7EE4-70464FE31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03"/>
          <a:stretch/>
        </p:blipFill>
        <p:spPr>
          <a:xfrm rot="5400000">
            <a:off x="3745224" y="1129990"/>
            <a:ext cx="4265486" cy="61171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9822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103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Тема Office</vt:lpstr>
      <vt:lpstr>«Использование различных художественных техник в мастер-классах на примере изготовления новогодней открытки»</vt:lpstr>
      <vt:lpstr>Мастер-класс позволяет: • выявить новый подход к обучению; • освоить участникам новые формы, методы и технологии работы; • поддерживать атмосферу диалога и интерактивности; • решать проблемные задачи через проигрывание различных ситуаций; • включать участников в активную деятельность; • организовать самостоятельную работу обучающихся.</vt:lpstr>
      <vt:lpstr>Техника рисования ватными палочками (пуантилизм)</vt:lpstr>
      <vt:lpstr>Нанесение краски мастихином</vt:lpstr>
      <vt:lpstr>Набрызг</vt:lpstr>
      <vt:lpstr>Использование глиттера (блесток)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различных художественных средств в мастер-классе на примере изготовления новогодней открытки»</dc:title>
  <dc:creator>Пользователь</dc:creator>
  <cp:lastModifiedBy>Пользователь</cp:lastModifiedBy>
  <cp:revision>5</cp:revision>
  <dcterms:created xsi:type="dcterms:W3CDTF">2023-12-09T12:30:17Z</dcterms:created>
  <dcterms:modified xsi:type="dcterms:W3CDTF">2023-12-13T04:11:31Z</dcterms:modified>
</cp:coreProperties>
</file>